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7" r:id="rId6"/>
    <p:sldId id="261" r:id="rId7"/>
    <p:sldId id="264" r:id="rId8"/>
    <p:sldId id="268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DA4"/>
    <a:srgbClr val="B09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47"/>
    <p:restoredTop sz="94676"/>
  </p:normalViewPr>
  <p:slideViewPr>
    <p:cSldViewPr snapToGrid="0" snapToObjects="1">
      <p:cViewPr varScale="1">
        <p:scale>
          <a:sx n="79" d="100"/>
          <a:sy n="79" d="100"/>
        </p:scale>
        <p:origin x="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A33F6-7E4A-514C-8320-8DFDC281CC0E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618F6-DE56-7645-86FB-8B4EC7E4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 other options</a:t>
            </a:r>
            <a:r>
              <a:rPr lang="en-US" baseline="0" dirty="0" smtClean="0"/>
              <a:t>… its not this or that. You can get funding from everywhere and BAM you have a free trip!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7136-9146-E34C-9B6A-67AF4719A3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2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5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7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8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5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4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8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8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2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7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2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AC0-3823-9A49-A5A7-7713D14EEC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AC0-3823-9A49-A5A7-7713D14EEC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64A0-4DBC-2F42-9BCC-A36BBEBB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40801"/>
            <a:ext cx="9144000" cy="2387600"/>
          </a:xfrm>
        </p:spPr>
        <p:txBody>
          <a:bodyPr/>
          <a:lstStyle/>
          <a:p>
            <a:r>
              <a:rPr lang="en-US" dirty="0" smtClean="0"/>
              <a:t>Scholar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0476"/>
            <a:ext cx="9144000" cy="1655762"/>
          </a:xfrm>
        </p:spPr>
        <p:txBody>
          <a:bodyPr/>
          <a:lstStyle/>
          <a:p>
            <a:r>
              <a:rPr lang="en-US" dirty="0" smtClean="0"/>
              <a:t>November 29,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3 PM </a:t>
            </a:r>
            <a:r>
              <a:rPr lang="mr-IN" dirty="0" smtClean="0"/>
              <a:t>–</a:t>
            </a:r>
            <a:r>
              <a:rPr lang="en-US" dirty="0" smtClean="0"/>
              <a:t> 4 PM</a:t>
            </a:r>
          </a:p>
          <a:p>
            <a:r>
              <a:rPr lang="en-US" dirty="0" smtClean="0"/>
              <a:t>SSB 130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7" y="1277112"/>
            <a:ext cx="9369426" cy="16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Info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403"/>
            <a:ext cx="10515600" cy="4351338"/>
          </a:xfrm>
        </p:spPr>
        <p:txBody>
          <a:bodyPr/>
          <a:lstStyle/>
          <a:p>
            <a:r>
              <a:rPr lang="en-US" dirty="0" smtClean="0"/>
              <a:t>Continue to check your emails and remember to read them</a:t>
            </a:r>
          </a:p>
          <a:p>
            <a:r>
              <a:rPr lang="en-US" dirty="0" smtClean="0"/>
              <a:t>Feel free to make an appointment with UROC Staff</a:t>
            </a:r>
          </a:p>
          <a:p>
            <a:r>
              <a:rPr lang="en-US" dirty="0" smtClean="0"/>
              <a:t>Keep in contact with your summer mentor, grad students, etc.</a:t>
            </a:r>
          </a:p>
          <a:p>
            <a:r>
              <a:rPr lang="en-US" dirty="0" smtClean="0"/>
              <a:t>Refer to the plans you’ve made this summer to reach grad school and beyond.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40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December 1: Application Deadlines</a:t>
            </a:r>
          </a:p>
          <a:p>
            <a:r>
              <a:rPr lang="en-US" dirty="0" smtClean="0"/>
              <a:t>December 4 &amp; 6: Study Space</a:t>
            </a:r>
          </a:p>
          <a:p>
            <a:r>
              <a:rPr lang="en-US" dirty="0" smtClean="0"/>
              <a:t>December 5 &amp; 7: De-Stress Event</a:t>
            </a:r>
          </a:p>
          <a:p>
            <a:r>
              <a:rPr lang="en-US" dirty="0" smtClean="0"/>
              <a:t>December 8: End of Semester Social</a:t>
            </a:r>
          </a:p>
          <a:p>
            <a:r>
              <a:rPr lang="en-US" dirty="0" smtClean="0"/>
              <a:t>December 16: Fall Commencement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UROC Members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45" y="146001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We have welcomed new scholars for the 2018 cohorts:</a:t>
            </a:r>
          </a:p>
          <a:p>
            <a:pPr lvl="1"/>
            <a:r>
              <a:rPr lang="en-US" dirty="0" smtClean="0"/>
              <a:t>21 UROC-H Scholars</a:t>
            </a:r>
          </a:p>
          <a:p>
            <a:pPr lvl="1"/>
            <a:r>
              <a:rPr lang="en-US" dirty="0" smtClean="0"/>
              <a:t>4 KURE</a:t>
            </a:r>
          </a:p>
          <a:p>
            <a:pPr lvl="1"/>
            <a:r>
              <a:rPr lang="en-US" dirty="0" smtClean="0"/>
              <a:t>4 JGI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Make the Most of Winter Break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403"/>
            <a:ext cx="10515600" cy="4351338"/>
          </a:xfrm>
        </p:spPr>
        <p:txBody>
          <a:bodyPr/>
          <a:lstStyle/>
          <a:p>
            <a:r>
              <a:rPr lang="en-US" dirty="0" smtClean="0"/>
              <a:t>Things yo</a:t>
            </a:r>
            <a:r>
              <a:rPr lang="en-US" dirty="0" smtClean="0"/>
              <a:t>u can and should be doing: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Travel Info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40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UROC scholars are encouraged to apply to conferences to present their summer research (UROC-H &amp; MARC are required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Submit all Travel Requests at least 30 days before the conference</a:t>
            </a:r>
          </a:p>
          <a:p>
            <a:r>
              <a:rPr lang="en-US" dirty="0" smtClean="0"/>
              <a:t>Submit all Reimbursements within 30 days after the conference</a:t>
            </a:r>
            <a:endParaRPr lang="en-US" dirty="0" smtClean="0"/>
          </a:p>
          <a:p>
            <a:r>
              <a:rPr lang="en-US" dirty="0" smtClean="0"/>
              <a:t>Funding </a:t>
            </a:r>
            <a:r>
              <a:rPr lang="en-US" dirty="0"/>
              <a:t>through UROC is not guaranteed, but there are other options</a:t>
            </a:r>
          </a:p>
          <a:p>
            <a:pPr lvl="1"/>
            <a:r>
              <a:rPr lang="en-US" dirty="0"/>
              <a:t>Travel Scholarships through the conference</a:t>
            </a:r>
          </a:p>
          <a:p>
            <a:pPr lvl="1"/>
            <a:r>
              <a:rPr lang="en-US" dirty="0"/>
              <a:t>ASUCM funding available</a:t>
            </a:r>
          </a:p>
          <a:p>
            <a:pPr lvl="1"/>
            <a:r>
              <a:rPr lang="en-US" dirty="0"/>
              <a:t>Mentor/PI sponsorship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 b="16255"/>
          <a:stretch/>
        </p:blipFill>
        <p:spPr>
          <a:xfrm>
            <a:off x="783769" y="367225"/>
            <a:ext cx="10625095" cy="52338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88195" y="757011"/>
            <a:ext cx="3925122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CONGRATS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Recognitions: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403"/>
            <a:ext cx="9857014" cy="4351338"/>
          </a:xfrm>
        </p:spPr>
        <p:txBody>
          <a:bodyPr/>
          <a:lstStyle/>
          <a:p>
            <a:r>
              <a:rPr lang="en-US" dirty="0" smtClean="0"/>
              <a:t>UROC would like to know i</a:t>
            </a:r>
            <a:r>
              <a:rPr lang="en-US" dirty="0" smtClean="0"/>
              <a:t>f you have</a:t>
            </a:r>
            <a:r>
              <a:rPr lang="mr-IN" dirty="0" smtClean="0"/>
              <a:t>…</a:t>
            </a:r>
            <a:r>
              <a:rPr lang="en-US" dirty="0"/>
              <a:t>			</a:t>
            </a:r>
            <a:endParaRPr lang="en-US" dirty="0" smtClean="0"/>
          </a:p>
          <a:p>
            <a:pPr lvl="1"/>
            <a:r>
              <a:rPr lang="en-US" dirty="0" smtClean="0"/>
              <a:t>Won an academic award</a:t>
            </a:r>
          </a:p>
          <a:p>
            <a:pPr lvl="1"/>
            <a:r>
              <a:rPr lang="en-US" dirty="0" smtClean="0"/>
              <a:t>Won a research award</a:t>
            </a:r>
          </a:p>
          <a:p>
            <a:pPr lvl="1"/>
            <a:r>
              <a:rPr lang="en-US" dirty="0" smtClean="0"/>
              <a:t>Gone to a conference</a:t>
            </a:r>
            <a:endParaRPr lang="en-US" dirty="0" smtClean="0"/>
          </a:p>
          <a:p>
            <a:pPr lvl="1"/>
            <a:r>
              <a:rPr lang="en-US" dirty="0" smtClean="0"/>
              <a:t>Presented at a conference</a:t>
            </a:r>
          </a:p>
          <a:p>
            <a:pPr lvl="1"/>
            <a:r>
              <a:rPr lang="en-US" dirty="0" smtClean="0"/>
              <a:t>Will be graduating this semester</a:t>
            </a:r>
          </a:p>
          <a:p>
            <a:pPr lvl="1"/>
            <a:r>
              <a:rPr lang="en-US" dirty="0" smtClean="0"/>
              <a:t>Received other recognitions</a:t>
            </a:r>
            <a:endParaRPr lang="en-US" dirty="0" smtClean="0"/>
          </a:p>
          <a:p>
            <a:r>
              <a:rPr lang="en-US" dirty="0" smtClean="0"/>
              <a:t>We’d like to spotlight you on our social media and website!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8588" y="128588"/>
            <a:ext cx="11844337" cy="6048375"/>
          </a:xfrm>
          <a:prstGeom prst="roundRect">
            <a:avLst/>
          </a:prstGeom>
          <a:noFill/>
          <a:ln w="63500">
            <a:solidFill>
              <a:srgbClr val="2B6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1" y="5641977"/>
            <a:ext cx="3014662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3"/>
          <a:stretch/>
        </p:blipFill>
        <p:spPr>
          <a:xfrm>
            <a:off x="4763322" y="5726224"/>
            <a:ext cx="2665355" cy="901477"/>
          </a:xfrm>
          <a:prstGeom prst="rect">
            <a:avLst/>
          </a:prstGeom>
        </p:spPr>
      </p:pic>
      <p:pic>
        <p:nvPicPr>
          <p:cNvPr id="5" name="Picture 4" descr="Screen Shot 2017-09-11 at 11.39.5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6"/>
          <a:stretch/>
        </p:blipFill>
        <p:spPr>
          <a:xfrm>
            <a:off x="3049601" y="934583"/>
            <a:ext cx="6065181" cy="40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233</Words>
  <Application>Microsoft Macintosh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Mangal</vt:lpstr>
      <vt:lpstr>Arial</vt:lpstr>
      <vt:lpstr>Office Theme</vt:lpstr>
      <vt:lpstr>Scholar Meeting</vt:lpstr>
      <vt:lpstr>Important Info</vt:lpstr>
      <vt:lpstr>Important Dates</vt:lpstr>
      <vt:lpstr>New UROC Members</vt:lpstr>
      <vt:lpstr>Make the Most of Winter Break</vt:lpstr>
      <vt:lpstr>Travel Info Review</vt:lpstr>
      <vt:lpstr>CONGRATS</vt:lpstr>
      <vt:lpstr>Recognitions: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 Meeting</dc:title>
  <dc:creator>Kaylyn Silva</dc:creator>
  <cp:lastModifiedBy>Kaylyn Silva</cp:lastModifiedBy>
  <cp:revision>16</cp:revision>
  <dcterms:created xsi:type="dcterms:W3CDTF">2017-10-03T22:45:29Z</dcterms:created>
  <dcterms:modified xsi:type="dcterms:W3CDTF">2017-11-21T20:03:39Z</dcterms:modified>
</cp:coreProperties>
</file>