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9" r:id="rId5"/>
    <p:sldId id="260" r:id="rId6"/>
    <p:sldId id="267" r:id="rId7"/>
    <p:sldId id="261" r:id="rId8"/>
    <p:sldId id="264" r:id="rId9"/>
    <p:sldId id="268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DA4"/>
    <a:srgbClr val="B09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8"/>
    <p:restoredTop sz="94676"/>
  </p:normalViewPr>
  <p:slideViewPr>
    <p:cSldViewPr snapToGrid="0" snapToObjects="1">
      <p:cViewPr varScale="1">
        <p:scale>
          <a:sx n="95" d="100"/>
          <a:sy n="95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A33F6-7E4A-514C-8320-8DFDC281CC0E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618F6-DE56-7645-86FB-8B4EC7E4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the other options</a:t>
            </a:r>
            <a:r>
              <a:rPr lang="en-US" baseline="0" dirty="0" smtClean="0"/>
              <a:t>… its not this or that. You can get funding from everywhere and BAM you have a free trip!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7136-9146-E34C-9B6A-67AF4719A3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2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5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7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8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5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4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8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8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2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7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2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AC0-3823-9A49-A5A7-7713D14EECD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40801"/>
            <a:ext cx="9144000" cy="2387600"/>
          </a:xfrm>
        </p:spPr>
        <p:txBody>
          <a:bodyPr/>
          <a:lstStyle/>
          <a:p>
            <a:r>
              <a:rPr lang="en-US" dirty="0" smtClean="0"/>
              <a:t>Scholar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0476"/>
            <a:ext cx="9144000" cy="1655762"/>
          </a:xfrm>
        </p:spPr>
        <p:txBody>
          <a:bodyPr/>
          <a:lstStyle/>
          <a:p>
            <a:r>
              <a:rPr lang="en-US" dirty="0" smtClean="0"/>
              <a:t>November 29, 2017</a:t>
            </a:r>
          </a:p>
          <a:p>
            <a:r>
              <a:rPr lang="en-US" dirty="0" smtClean="0"/>
              <a:t>3 PM </a:t>
            </a:r>
            <a:r>
              <a:rPr lang="mr-IN" dirty="0" smtClean="0"/>
              <a:t>–</a:t>
            </a:r>
            <a:r>
              <a:rPr lang="en-US" dirty="0" smtClean="0"/>
              <a:t> 4 PM</a:t>
            </a:r>
          </a:p>
          <a:p>
            <a:r>
              <a:rPr lang="en-US" dirty="0" smtClean="0"/>
              <a:t>SSB 130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7" y="1277112"/>
            <a:ext cx="9369426" cy="166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  <p:pic>
        <p:nvPicPr>
          <p:cNvPr id="5" name="Picture 4" descr="Screen Shot 2017-09-11 at 11.39.5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6"/>
          <a:stretch/>
        </p:blipFill>
        <p:spPr>
          <a:xfrm>
            <a:off x="2622537" y="467004"/>
            <a:ext cx="6940335" cy="46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Info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403"/>
            <a:ext cx="10515600" cy="4351338"/>
          </a:xfrm>
        </p:spPr>
        <p:txBody>
          <a:bodyPr/>
          <a:lstStyle/>
          <a:p>
            <a:r>
              <a:rPr lang="en-US" dirty="0" smtClean="0"/>
              <a:t>Continue to check your emails and remember to read them</a:t>
            </a:r>
          </a:p>
          <a:p>
            <a:r>
              <a:rPr lang="en-US" dirty="0" smtClean="0"/>
              <a:t>Feel free to make an appointment with UROC Staff</a:t>
            </a:r>
          </a:p>
          <a:p>
            <a:r>
              <a:rPr lang="en-US" dirty="0" smtClean="0"/>
              <a:t>Keep in contact with your summer mentor, grad students, etc.</a:t>
            </a:r>
          </a:p>
          <a:p>
            <a:r>
              <a:rPr lang="en-US" dirty="0" smtClean="0"/>
              <a:t>Refer to the plans you’ve made this summer to reach grad school and beyond.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40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December 1: Application </a:t>
            </a:r>
            <a:r>
              <a:rPr lang="en-US" dirty="0" smtClean="0"/>
              <a:t>Deadlines for most graduate schools</a:t>
            </a:r>
            <a:endParaRPr lang="en-US" dirty="0" smtClean="0"/>
          </a:p>
          <a:p>
            <a:r>
              <a:rPr lang="en-US" dirty="0" smtClean="0"/>
              <a:t>December 4 </a:t>
            </a:r>
            <a:r>
              <a:rPr lang="mr-IN" dirty="0" smtClean="0"/>
              <a:t>–</a:t>
            </a:r>
            <a:r>
              <a:rPr lang="en-US" dirty="0" smtClean="0"/>
              <a:t> 8: The Final </a:t>
            </a:r>
            <a:r>
              <a:rPr lang="en-US" dirty="0" smtClean="0"/>
              <a:t>Stretch Series</a:t>
            </a:r>
            <a:endParaRPr lang="en-US" dirty="0" smtClean="0"/>
          </a:p>
          <a:p>
            <a:r>
              <a:rPr lang="en-US" dirty="0" smtClean="0"/>
              <a:t>December 16: Fall </a:t>
            </a:r>
            <a:r>
              <a:rPr lang="en-US" dirty="0" smtClean="0"/>
              <a:t>Commencement</a:t>
            </a:r>
          </a:p>
          <a:p>
            <a:r>
              <a:rPr lang="en-US" dirty="0" smtClean="0"/>
              <a:t>February 1 </a:t>
            </a:r>
            <a:r>
              <a:rPr lang="mr-IN" dirty="0" smtClean="0"/>
              <a:t>–</a:t>
            </a:r>
            <a:r>
              <a:rPr lang="en-US" dirty="0" smtClean="0"/>
              <a:t> March 15: UROC Applications open</a:t>
            </a:r>
            <a:endParaRPr lang="en-US" dirty="0" smtClean="0"/>
          </a:p>
          <a:p>
            <a:r>
              <a:rPr lang="en-US" dirty="0" smtClean="0"/>
              <a:t>February 2 </a:t>
            </a:r>
            <a:r>
              <a:rPr lang="mr-IN" dirty="0" smtClean="0"/>
              <a:t>–</a:t>
            </a:r>
            <a:r>
              <a:rPr lang="en-US" dirty="0" smtClean="0"/>
              <a:t> 3: CAMP Symposium</a:t>
            </a:r>
          </a:p>
          <a:p>
            <a:r>
              <a:rPr lang="en-US" dirty="0" smtClean="0"/>
              <a:t>March 5 </a:t>
            </a:r>
            <a:r>
              <a:rPr lang="mr-IN" dirty="0" smtClean="0"/>
              <a:t>–</a:t>
            </a:r>
            <a:r>
              <a:rPr lang="en-US" dirty="0" smtClean="0"/>
              <a:t> 9: Research Week @ UC </a:t>
            </a:r>
            <a:r>
              <a:rPr lang="en-US" dirty="0" smtClean="0"/>
              <a:t>Merced</a:t>
            </a:r>
          </a:p>
          <a:p>
            <a:r>
              <a:rPr lang="en-US" dirty="0" smtClean="0"/>
              <a:t>March 6: Research Week Poster Presentations</a:t>
            </a:r>
            <a:endParaRPr lang="en-US" dirty="0" smtClean="0"/>
          </a:p>
          <a:p>
            <a:r>
              <a:rPr lang="en-US" dirty="0" smtClean="0"/>
              <a:t>March </a:t>
            </a:r>
            <a:r>
              <a:rPr lang="en-US" dirty="0" smtClean="0"/>
              <a:t>9 - 10</a:t>
            </a:r>
            <a:r>
              <a:rPr lang="en-US" dirty="0" smtClean="0"/>
              <a:t>: UC LEADS Symposium</a:t>
            </a:r>
          </a:p>
          <a:p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3" y="157388"/>
            <a:ext cx="3969884" cy="5354638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The </a:t>
            </a:r>
            <a:br>
              <a:rPr lang="en-US" sz="7200" b="1" dirty="0" smtClean="0"/>
            </a:br>
            <a:r>
              <a:rPr lang="en-US" sz="7200" b="1" dirty="0" smtClean="0"/>
              <a:t>Final </a:t>
            </a:r>
            <a:br>
              <a:rPr lang="en-US" sz="7200" b="1" dirty="0" smtClean="0"/>
            </a:br>
            <a:r>
              <a:rPr lang="en-US" sz="7200" b="1" dirty="0" smtClean="0"/>
              <a:t>Stretch </a:t>
            </a:r>
            <a:br>
              <a:rPr lang="en-US" sz="7200" b="1" dirty="0" smtClean="0"/>
            </a:br>
            <a:r>
              <a:rPr lang="en-US" sz="7200" b="1" dirty="0" smtClean="0"/>
              <a:t>Series: </a:t>
            </a:r>
            <a:endParaRPr lang="en-US" sz="7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 r="366" b="9279"/>
          <a:stretch/>
        </p:blipFill>
        <p:spPr>
          <a:xfrm>
            <a:off x="5112887" y="307068"/>
            <a:ext cx="6296704" cy="5236367"/>
          </a:xfrm>
        </p:spPr>
      </p:pic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UROC Members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345" y="146001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We have welcomed new scholars for the 2018 cohorts:</a:t>
            </a:r>
          </a:p>
          <a:p>
            <a:pPr lvl="1"/>
            <a:r>
              <a:rPr lang="en-US" dirty="0" smtClean="0"/>
              <a:t>21 UROC-H Scholars</a:t>
            </a:r>
          </a:p>
          <a:p>
            <a:pPr lvl="1"/>
            <a:r>
              <a:rPr lang="en-US" dirty="0" smtClean="0"/>
              <a:t>4 KURE</a:t>
            </a:r>
          </a:p>
          <a:p>
            <a:pPr lvl="1"/>
            <a:r>
              <a:rPr lang="en-US" dirty="0" smtClean="0"/>
              <a:t>4 JGI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Make the Most of Winter Break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403"/>
            <a:ext cx="10515600" cy="4351338"/>
          </a:xfrm>
        </p:spPr>
        <p:txBody>
          <a:bodyPr/>
          <a:lstStyle/>
          <a:p>
            <a:r>
              <a:rPr lang="en-US" dirty="0" smtClean="0"/>
              <a:t>Things you can and should be doing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Have you taken the GRE? Sign up and start studying!</a:t>
            </a:r>
          </a:p>
          <a:p>
            <a:pPr lvl="1"/>
            <a:r>
              <a:rPr lang="en-US" dirty="0" smtClean="0"/>
              <a:t>Plan out your next summer internship/REU</a:t>
            </a:r>
          </a:p>
          <a:p>
            <a:pPr lvl="1"/>
            <a:r>
              <a:rPr lang="en-US" dirty="0" smtClean="0"/>
              <a:t>Time manage Spring 2018 </a:t>
            </a:r>
            <a:r>
              <a:rPr lang="mr-IN" dirty="0" smtClean="0"/>
              <a:t>–</a:t>
            </a:r>
            <a:r>
              <a:rPr lang="en-US" dirty="0" smtClean="0"/>
              <a:t> it’s never too early to plan ahead</a:t>
            </a:r>
          </a:p>
          <a:p>
            <a:pPr lvl="1"/>
            <a:r>
              <a:rPr lang="en-US" dirty="0" smtClean="0"/>
              <a:t>Make a budget for 2018</a:t>
            </a:r>
          </a:p>
          <a:p>
            <a:pPr lvl="1"/>
            <a:r>
              <a:rPr lang="en-US" dirty="0" smtClean="0"/>
              <a:t>Reflect on this year and make goals for 2018</a:t>
            </a:r>
          </a:p>
          <a:p>
            <a:pPr lvl="1"/>
            <a:r>
              <a:rPr lang="en-US" dirty="0" smtClean="0"/>
              <a:t>Update your CV/Resume</a:t>
            </a:r>
          </a:p>
          <a:p>
            <a:pPr lvl="1"/>
            <a:r>
              <a:rPr lang="en-US" dirty="0" smtClean="0"/>
              <a:t>Contact / email mentors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Travel Info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40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UROC scholars are encouraged to apply to conferences to present their summer research (UROC-H &amp; MARC are required)</a:t>
            </a:r>
          </a:p>
          <a:p>
            <a:r>
              <a:rPr lang="en-US" dirty="0" smtClean="0"/>
              <a:t>Submit all Travel Requests at least </a:t>
            </a:r>
            <a:r>
              <a:rPr lang="en-US" dirty="0" smtClean="0"/>
              <a:t>30</a:t>
            </a:r>
            <a:r>
              <a:rPr lang="en-US" dirty="0" smtClean="0"/>
              <a:t> </a:t>
            </a:r>
            <a:r>
              <a:rPr lang="en-US" dirty="0" smtClean="0"/>
              <a:t>days before the conference</a:t>
            </a:r>
          </a:p>
          <a:p>
            <a:r>
              <a:rPr lang="en-US" dirty="0" smtClean="0"/>
              <a:t>Submit all Reimbursements within </a:t>
            </a:r>
            <a:r>
              <a:rPr lang="en-US" dirty="0" smtClean="0">
                <a:solidFill>
                  <a:srgbClr val="FF0000"/>
                </a:solidFill>
              </a:rPr>
              <a:t>15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days </a:t>
            </a:r>
            <a:r>
              <a:rPr lang="en-US" dirty="0" smtClean="0"/>
              <a:t>after the conference</a:t>
            </a:r>
          </a:p>
          <a:p>
            <a:r>
              <a:rPr lang="en-US" dirty="0" smtClean="0"/>
              <a:t>Funding </a:t>
            </a:r>
            <a:r>
              <a:rPr lang="en-US" dirty="0"/>
              <a:t>through UROC is not guaranteed, but there are other options</a:t>
            </a:r>
          </a:p>
          <a:p>
            <a:pPr lvl="1"/>
            <a:r>
              <a:rPr lang="en-US" dirty="0"/>
              <a:t>Travel Scholarships through the conference</a:t>
            </a:r>
          </a:p>
          <a:p>
            <a:pPr lvl="1"/>
            <a:r>
              <a:rPr lang="en-US" dirty="0"/>
              <a:t>ASUCM funding available</a:t>
            </a:r>
          </a:p>
          <a:p>
            <a:pPr lvl="1"/>
            <a:r>
              <a:rPr lang="en-US" dirty="0"/>
              <a:t>Mentor/PI sponsorship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 b="16255"/>
          <a:stretch/>
        </p:blipFill>
        <p:spPr>
          <a:xfrm>
            <a:off x="783769" y="367225"/>
            <a:ext cx="10625095" cy="52338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88195" y="757011"/>
            <a:ext cx="3925122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CONGRATS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Recognitions: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403"/>
            <a:ext cx="9857014" cy="4351338"/>
          </a:xfrm>
        </p:spPr>
        <p:txBody>
          <a:bodyPr/>
          <a:lstStyle/>
          <a:p>
            <a:r>
              <a:rPr lang="en-US" dirty="0" smtClean="0"/>
              <a:t>UROC would like to know if you have</a:t>
            </a:r>
            <a:r>
              <a:rPr lang="mr-IN" dirty="0" smtClean="0"/>
              <a:t>…</a:t>
            </a:r>
            <a:r>
              <a:rPr lang="en-US" dirty="0"/>
              <a:t>			</a:t>
            </a:r>
            <a:endParaRPr lang="en-US" dirty="0" smtClean="0"/>
          </a:p>
          <a:p>
            <a:pPr lvl="1"/>
            <a:r>
              <a:rPr lang="en-US" dirty="0" smtClean="0"/>
              <a:t>Won an academic award</a:t>
            </a:r>
          </a:p>
          <a:p>
            <a:pPr lvl="1"/>
            <a:r>
              <a:rPr lang="en-US" dirty="0" smtClean="0"/>
              <a:t>Won a research award</a:t>
            </a:r>
          </a:p>
          <a:p>
            <a:pPr lvl="1"/>
            <a:r>
              <a:rPr lang="en-US" dirty="0" smtClean="0"/>
              <a:t>Gone to a conference</a:t>
            </a:r>
          </a:p>
          <a:p>
            <a:pPr lvl="1"/>
            <a:r>
              <a:rPr lang="en-US" dirty="0" smtClean="0"/>
              <a:t>Presented at a conference</a:t>
            </a:r>
          </a:p>
          <a:p>
            <a:pPr lvl="1"/>
            <a:r>
              <a:rPr lang="en-US" dirty="0" smtClean="0"/>
              <a:t>Will be graduating this semester</a:t>
            </a:r>
          </a:p>
          <a:p>
            <a:pPr lvl="1"/>
            <a:r>
              <a:rPr lang="en-US" dirty="0" smtClean="0"/>
              <a:t>Received other recognitions</a:t>
            </a:r>
          </a:p>
          <a:p>
            <a:r>
              <a:rPr lang="en-US" dirty="0" smtClean="0"/>
              <a:t>We’d like to spotlight you on our social media and website!</a:t>
            </a:r>
          </a:p>
          <a:p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318</Words>
  <Application>Microsoft Macintosh PowerPoint</Application>
  <PresentationFormat>Widescreen</PresentationFormat>
  <Paragraphs>54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Mangal</vt:lpstr>
      <vt:lpstr>Arial</vt:lpstr>
      <vt:lpstr>Office Theme</vt:lpstr>
      <vt:lpstr>Scholar Meeting</vt:lpstr>
      <vt:lpstr>Important Info</vt:lpstr>
      <vt:lpstr>Important Dates</vt:lpstr>
      <vt:lpstr>The  Final  Stretch  Series: </vt:lpstr>
      <vt:lpstr>New UROC Members</vt:lpstr>
      <vt:lpstr>Make the Most of Winter Break</vt:lpstr>
      <vt:lpstr>Travel Info Review</vt:lpstr>
      <vt:lpstr>CONGRATS</vt:lpstr>
      <vt:lpstr>Recognitions: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 Meeting</dc:title>
  <dc:creator>Kaylyn Silva</dc:creator>
  <cp:lastModifiedBy>Kaylyn Silva</cp:lastModifiedBy>
  <cp:revision>21</cp:revision>
  <dcterms:created xsi:type="dcterms:W3CDTF">2017-10-03T22:45:29Z</dcterms:created>
  <dcterms:modified xsi:type="dcterms:W3CDTF">2017-11-27T18:34:26Z</dcterms:modified>
</cp:coreProperties>
</file>