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5" r:id="rId7"/>
    <p:sldId id="264" r:id="rId8"/>
    <p:sldId id="263" r:id="rId9"/>
    <p:sldId id="266" r:id="rId10"/>
    <p:sldId id="269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6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0DE5E-1FD1-D04B-B6EB-934C1693CE09}" type="datetimeFigureOut">
              <a:rPr lang="en-US" smtClean="0"/>
              <a:t>9/12/17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E7136-9146-E34C-9B6A-67AF4719A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50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the other options</a:t>
            </a:r>
            <a:r>
              <a:rPr lang="en-US" baseline="0" dirty="0" smtClean="0"/>
              <a:t>… its not this or that. You can get funding from everywhere and BAM you have a free trip!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E7136-9146-E34C-9B6A-67AF4719A3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23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E7136-9146-E34C-9B6A-67AF4719A3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23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Dorothy was invited to present at a conference with her registration waived, and her lodging and meals provided by the conference. Her only concern now is: “How will she get to and from the conference?” Dorothy will need to submit a UROC Travel Request Form.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E7136-9146-E34C-9B6A-67AF4719A3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23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Dorothy was invited to present at a conference with her registration waived, and her lodging and meals provided by the conference. Her only concern now is: “How will she get to and from the conference?” Dorothy will need to submit a UROC Travel Request Form.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E7136-9146-E34C-9B6A-67AF4719A3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23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Dorothy was invited to present at a conference with her registration waived, and her lodging and meals provided by the conference. </a:t>
            </a:r>
            <a:r>
              <a:rPr lang="en-US" smtClean="0"/>
              <a:t>Her only concern now is: “How will she get to and from the conference?” Dorothy will need to submit a UROC Travel Request Form.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E7136-9146-E34C-9B6A-67AF4719A3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23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F5E5-F8F7-B941-93B9-D04D18F28684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D53E-5D2D-C343-8C96-9D9C957FB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1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F5E5-F8F7-B941-93B9-D04D18F28684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D53E-5D2D-C343-8C96-9D9C957FB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F5E5-F8F7-B941-93B9-D04D18F28684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D53E-5D2D-C343-8C96-9D9C957FB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F5E5-F8F7-B941-93B9-D04D18F28684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D53E-5D2D-C343-8C96-9D9C957FB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F5E5-F8F7-B941-93B9-D04D18F28684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D53E-5D2D-C343-8C96-9D9C957FB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9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F5E5-F8F7-B941-93B9-D04D18F28684}" type="datetimeFigureOut">
              <a:rPr lang="en-US" smtClean="0"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D53E-5D2D-C343-8C96-9D9C957FB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48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F5E5-F8F7-B941-93B9-D04D18F28684}" type="datetimeFigureOut">
              <a:rPr lang="en-US" smtClean="0"/>
              <a:t>9/12/17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D53E-5D2D-C343-8C96-9D9C957FB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F5E5-F8F7-B941-93B9-D04D18F28684}" type="datetimeFigureOut">
              <a:rPr lang="en-US" smtClean="0"/>
              <a:t>9/12/17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D53E-5D2D-C343-8C96-9D9C957FB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8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F5E5-F8F7-B941-93B9-D04D18F28684}" type="datetimeFigureOut">
              <a:rPr lang="en-US" smtClean="0"/>
              <a:t>9/12/17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D53E-5D2D-C343-8C96-9D9C957FB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3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F5E5-F8F7-B941-93B9-D04D18F28684}" type="datetimeFigureOut">
              <a:rPr lang="en-US" smtClean="0"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D53E-5D2D-C343-8C96-9D9C957FB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92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F5E5-F8F7-B941-93B9-D04D18F28684}" type="datetimeFigureOut">
              <a:rPr lang="en-US" smtClean="0"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D53E-5D2D-C343-8C96-9D9C957FB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5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DF5E5-F8F7-B941-93B9-D04D18F28684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8D53E-5D2D-C343-8C96-9D9C957FB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4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6.emf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40801"/>
            <a:ext cx="9144000" cy="2387600"/>
          </a:xfrm>
        </p:spPr>
        <p:txBody>
          <a:bodyPr/>
          <a:lstStyle/>
          <a:p>
            <a:r>
              <a:rPr lang="en-US" dirty="0" smtClean="0"/>
              <a:t>Scholar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20476"/>
            <a:ext cx="9144000" cy="1655762"/>
          </a:xfrm>
        </p:spPr>
        <p:txBody>
          <a:bodyPr/>
          <a:lstStyle/>
          <a:p>
            <a:r>
              <a:rPr lang="en-US" dirty="0" smtClean="0"/>
              <a:t>September 12, 2017</a:t>
            </a:r>
          </a:p>
          <a:p>
            <a:r>
              <a:rPr lang="en-US" dirty="0" smtClean="0"/>
              <a:t>3 PM </a:t>
            </a:r>
            <a:r>
              <a:rPr lang="mr-IN" dirty="0" smtClean="0"/>
              <a:t>–</a:t>
            </a:r>
            <a:r>
              <a:rPr lang="en-US" dirty="0" smtClean="0"/>
              <a:t> 4 PM</a:t>
            </a:r>
          </a:p>
          <a:p>
            <a:r>
              <a:rPr lang="en-US" dirty="0" smtClean="0"/>
              <a:t>SSB 120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87" y="1277112"/>
            <a:ext cx="9369426" cy="166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1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8588" y="128588"/>
            <a:ext cx="11844337" cy="6048375"/>
          </a:xfrm>
          <a:prstGeom prst="roundRect">
            <a:avLst/>
          </a:prstGeom>
          <a:noFill/>
          <a:ln w="63500">
            <a:solidFill>
              <a:srgbClr val="2B6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1" y="5641977"/>
            <a:ext cx="3014662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73"/>
          <a:stretch/>
        </p:blipFill>
        <p:spPr>
          <a:xfrm>
            <a:off x="4763322" y="5726224"/>
            <a:ext cx="2665355" cy="901477"/>
          </a:xfrm>
          <a:prstGeom prst="rect">
            <a:avLst/>
          </a:prstGeom>
        </p:spPr>
      </p:pic>
      <p:pic>
        <p:nvPicPr>
          <p:cNvPr id="13" name="Picture 12" descr="BACK Conf Travel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" t="22973" r="70178" b="51841"/>
          <a:stretch/>
        </p:blipFill>
        <p:spPr>
          <a:xfrm>
            <a:off x="1643979" y="596412"/>
            <a:ext cx="3220649" cy="4692787"/>
          </a:xfrm>
          <a:prstGeom prst="rect">
            <a:avLst/>
          </a:prstGeom>
        </p:spPr>
      </p:pic>
      <p:pic>
        <p:nvPicPr>
          <p:cNvPr id="19" name="Picture 18" descr="BACK Conf Travel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8" t="15502" r="79577" b="77861"/>
          <a:stretch/>
        </p:blipFill>
        <p:spPr>
          <a:xfrm>
            <a:off x="297416" y="596412"/>
            <a:ext cx="1057251" cy="1105586"/>
          </a:xfrm>
          <a:prstGeom prst="rect">
            <a:avLst/>
          </a:prstGeom>
        </p:spPr>
      </p:pic>
      <p:pic>
        <p:nvPicPr>
          <p:cNvPr id="12" name="Picture 11" descr="BACK Conf Travel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47884" r="69563" b="28416"/>
          <a:stretch/>
        </p:blipFill>
        <p:spPr>
          <a:xfrm>
            <a:off x="4836406" y="466909"/>
            <a:ext cx="3350103" cy="4415955"/>
          </a:xfrm>
          <a:prstGeom prst="rect">
            <a:avLst/>
          </a:prstGeom>
        </p:spPr>
      </p:pic>
      <p:pic>
        <p:nvPicPr>
          <p:cNvPr id="16" name="Picture 15" descr="BACK Conf Travel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" t="71286" r="69761" b="15904"/>
          <a:stretch/>
        </p:blipFill>
        <p:spPr>
          <a:xfrm>
            <a:off x="8079899" y="466909"/>
            <a:ext cx="3350103" cy="238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8588" y="128588"/>
            <a:ext cx="11844337" cy="6048375"/>
          </a:xfrm>
          <a:prstGeom prst="roundRect">
            <a:avLst/>
          </a:prstGeom>
          <a:noFill/>
          <a:ln w="63500">
            <a:solidFill>
              <a:srgbClr val="2B6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1" y="5641977"/>
            <a:ext cx="3014662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73"/>
          <a:stretch/>
        </p:blipFill>
        <p:spPr>
          <a:xfrm>
            <a:off x="4763322" y="5726224"/>
            <a:ext cx="2665355" cy="901477"/>
          </a:xfrm>
          <a:prstGeom prst="rect">
            <a:avLst/>
          </a:prstGeom>
        </p:spPr>
      </p:pic>
      <p:pic>
        <p:nvPicPr>
          <p:cNvPr id="13" name="Picture 12" descr="BACK Conf Travel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3" t="22799" r="6840" b="50174"/>
          <a:stretch/>
        </p:blipFill>
        <p:spPr>
          <a:xfrm>
            <a:off x="3103069" y="288435"/>
            <a:ext cx="2937864" cy="5035813"/>
          </a:xfrm>
          <a:prstGeom prst="rect">
            <a:avLst/>
          </a:prstGeom>
        </p:spPr>
      </p:pic>
      <p:pic>
        <p:nvPicPr>
          <p:cNvPr id="18" name="Picture 17" descr="BACK Conf Travel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39" t="50000" r="6954" b="21282"/>
          <a:stretch/>
        </p:blipFill>
        <p:spPr>
          <a:xfrm>
            <a:off x="6323718" y="353601"/>
            <a:ext cx="2904949" cy="5291059"/>
          </a:xfrm>
          <a:prstGeom prst="rect">
            <a:avLst/>
          </a:prstGeom>
        </p:spPr>
      </p:pic>
      <p:pic>
        <p:nvPicPr>
          <p:cNvPr id="19" name="Picture 18" descr="BACK Conf Travel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5" t="15502" r="12950" b="77861"/>
          <a:stretch/>
        </p:blipFill>
        <p:spPr>
          <a:xfrm>
            <a:off x="700160" y="266196"/>
            <a:ext cx="1531088" cy="160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8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 Conf Travel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1" t="15257" r="39444" b="77541"/>
          <a:stretch/>
        </p:blipFill>
        <p:spPr>
          <a:xfrm>
            <a:off x="4628089" y="243429"/>
            <a:ext cx="2517813" cy="1125348"/>
          </a:xfrm>
          <a:prstGeom prst="rect">
            <a:avLst/>
          </a:prstGeom>
        </p:spPr>
      </p:pic>
      <p:pic>
        <p:nvPicPr>
          <p:cNvPr id="17" name="Picture 16" descr="BACK Conf Travel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4" t="53981" r="27694" b="26011"/>
          <a:stretch/>
        </p:blipFill>
        <p:spPr>
          <a:xfrm>
            <a:off x="5886996" y="1566333"/>
            <a:ext cx="5989691" cy="3704187"/>
          </a:xfrm>
          <a:prstGeom prst="rect">
            <a:avLst/>
          </a:prstGeom>
        </p:spPr>
      </p:pic>
      <p:pic>
        <p:nvPicPr>
          <p:cNvPr id="13" name="Picture 12" descr="BACK Conf Travel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9" t="29861" r="26936" b="46251"/>
          <a:stretch/>
        </p:blipFill>
        <p:spPr>
          <a:xfrm>
            <a:off x="42335" y="1250552"/>
            <a:ext cx="6039555" cy="434909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28588" y="128588"/>
            <a:ext cx="11844337" cy="6048375"/>
          </a:xfrm>
          <a:prstGeom prst="roundRect">
            <a:avLst/>
          </a:prstGeom>
          <a:noFill/>
          <a:ln w="63500">
            <a:solidFill>
              <a:srgbClr val="2B6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1" y="5641977"/>
            <a:ext cx="3014662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73"/>
          <a:stretch/>
        </p:blipFill>
        <p:spPr>
          <a:xfrm>
            <a:off x="4763322" y="5726224"/>
            <a:ext cx="2665355" cy="9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6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8588" y="128588"/>
            <a:ext cx="11844337" cy="6048375"/>
          </a:xfrm>
          <a:prstGeom prst="roundRect">
            <a:avLst/>
          </a:prstGeom>
          <a:noFill/>
          <a:ln w="63500">
            <a:solidFill>
              <a:srgbClr val="2B6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1" y="5641977"/>
            <a:ext cx="3014662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73"/>
          <a:stretch/>
        </p:blipFill>
        <p:spPr>
          <a:xfrm>
            <a:off x="4763322" y="5726224"/>
            <a:ext cx="2665355" cy="901477"/>
          </a:xfrm>
          <a:prstGeom prst="rect">
            <a:avLst/>
          </a:prstGeom>
        </p:spPr>
      </p:pic>
      <p:pic>
        <p:nvPicPr>
          <p:cNvPr id="5" name="Picture 4" descr="Screen Shot 2017-09-11 at 11.39.55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6"/>
          <a:stretch/>
        </p:blipFill>
        <p:spPr>
          <a:xfrm>
            <a:off x="3049601" y="934583"/>
            <a:ext cx="6065181" cy="407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Important Info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3403"/>
            <a:ext cx="10515600" cy="4351338"/>
          </a:xfrm>
        </p:spPr>
        <p:txBody>
          <a:bodyPr/>
          <a:lstStyle/>
          <a:p>
            <a:r>
              <a:rPr lang="en-US" dirty="0" smtClean="0"/>
              <a:t>Continue to check your emails and remember to read them</a:t>
            </a:r>
          </a:p>
          <a:p>
            <a:r>
              <a:rPr lang="en-US" dirty="0" smtClean="0"/>
              <a:t>Feel free to make an appointment with UROC Staff</a:t>
            </a:r>
          </a:p>
          <a:p>
            <a:r>
              <a:rPr lang="en-US" dirty="0" smtClean="0"/>
              <a:t>Keep in contact with your summer mentor, grad students, etc.</a:t>
            </a:r>
          </a:p>
          <a:p>
            <a:r>
              <a:rPr lang="en-US" dirty="0" smtClean="0"/>
              <a:t>Refer to the plans you’ve made this summer to reach grad school and beyond.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8588" y="128588"/>
            <a:ext cx="11844337" cy="6048375"/>
          </a:xfrm>
          <a:prstGeom prst="roundRect">
            <a:avLst/>
          </a:prstGeom>
          <a:noFill/>
          <a:ln w="63500">
            <a:solidFill>
              <a:srgbClr val="2B6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1" y="5641977"/>
            <a:ext cx="3014662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73"/>
          <a:stretch/>
        </p:blipFill>
        <p:spPr>
          <a:xfrm>
            <a:off x="4763322" y="5726224"/>
            <a:ext cx="2665355" cy="9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Important Dates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3403"/>
            <a:ext cx="10515600" cy="4351338"/>
          </a:xfrm>
        </p:spPr>
        <p:txBody>
          <a:bodyPr/>
          <a:lstStyle/>
          <a:p>
            <a:r>
              <a:rPr lang="en-US" dirty="0" smtClean="0"/>
              <a:t>September 15</a:t>
            </a:r>
            <a:r>
              <a:rPr lang="en-US" baseline="30000" dirty="0" smtClean="0"/>
              <a:t>th</a:t>
            </a:r>
            <a:r>
              <a:rPr lang="en-US" dirty="0" smtClean="0"/>
              <a:t>:  KURE Info Session in SE2-302 (</a:t>
            </a:r>
            <a:r>
              <a:rPr lang="en-US" dirty="0"/>
              <a:t>11-12pm)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JGI Info Sessions in SE2- 302 (</a:t>
            </a:r>
            <a:r>
              <a:rPr lang="en-US" dirty="0"/>
              <a:t>12-1pm) </a:t>
            </a:r>
            <a:endParaRPr lang="en-US" dirty="0" smtClean="0"/>
          </a:p>
          <a:p>
            <a:r>
              <a:rPr lang="en-US" dirty="0" smtClean="0"/>
              <a:t>Sept. 18 – 20</a:t>
            </a:r>
            <a:r>
              <a:rPr lang="en-US" baseline="30000" dirty="0" smtClean="0"/>
              <a:t>th</a:t>
            </a:r>
            <a:r>
              <a:rPr lang="en-US" dirty="0" smtClean="0"/>
              <a:t>:    Tabling Opportunity 10–2pm (hour increments)</a:t>
            </a:r>
          </a:p>
          <a:p>
            <a:r>
              <a:rPr lang="en-US" dirty="0" smtClean="0"/>
              <a:t>September 20</a:t>
            </a:r>
            <a:r>
              <a:rPr lang="en-US" baseline="30000" dirty="0" smtClean="0"/>
              <a:t>th</a:t>
            </a:r>
            <a:r>
              <a:rPr lang="en-US" dirty="0" smtClean="0"/>
              <a:t>:  Undergrad. Research Fall Mixer 4pm – 6 pm in the 			           CA Room (in housing). UROC Poster Presentations.</a:t>
            </a:r>
          </a:p>
          <a:p>
            <a:r>
              <a:rPr lang="en-US" dirty="0" smtClean="0"/>
              <a:t>September 29</a:t>
            </a:r>
            <a:r>
              <a:rPr lang="en-US" baseline="30000" dirty="0" smtClean="0"/>
              <a:t>th</a:t>
            </a:r>
            <a:r>
              <a:rPr lang="en-US" dirty="0" smtClean="0"/>
              <a:t>:  UCSF Outreach Visit to UC Merced</a:t>
            </a:r>
          </a:p>
          <a:p>
            <a:r>
              <a:rPr lang="en-US" dirty="0" smtClean="0"/>
              <a:t>October 6</a:t>
            </a:r>
            <a:r>
              <a:rPr lang="en-US" baseline="30000" dirty="0" smtClean="0"/>
              <a:t>th</a:t>
            </a:r>
            <a:r>
              <a:rPr lang="en-US" dirty="0" smtClean="0"/>
              <a:t>:          Berkeley Outreach Visit to UC  Merced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8588" y="128588"/>
            <a:ext cx="11844337" cy="6048375"/>
          </a:xfrm>
          <a:prstGeom prst="roundRect">
            <a:avLst/>
          </a:prstGeom>
          <a:noFill/>
          <a:ln w="63500">
            <a:solidFill>
              <a:srgbClr val="2B6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1" y="5641977"/>
            <a:ext cx="3014662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73"/>
          <a:stretch/>
        </p:blipFill>
        <p:spPr>
          <a:xfrm>
            <a:off x="4763322" y="5726224"/>
            <a:ext cx="2665355" cy="9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Application Info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345" y="146001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UROC-H Open September 15</a:t>
            </a:r>
            <a:r>
              <a:rPr lang="en-US" baseline="30000" dirty="0" smtClean="0"/>
              <a:t>th</a:t>
            </a:r>
            <a:r>
              <a:rPr lang="en-US" dirty="0" smtClean="0"/>
              <a:t> through October 30</a:t>
            </a:r>
            <a:r>
              <a:rPr lang="en-US" baseline="30000" dirty="0" smtClean="0"/>
              <a:t>th</a:t>
            </a:r>
          </a:p>
          <a:p>
            <a:pPr lvl="1"/>
            <a:r>
              <a:rPr lang="en-US" dirty="0" smtClean="0"/>
              <a:t>No research experience needed</a:t>
            </a:r>
          </a:p>
          <a:p>
            <a:pPr lvl="1"/>
            <a:r>
              <a:rPr lang="en-US" dirty="0" smtClean="0"/>
              <a:t>Humanities and humanistic social sciences.	</a:t>
            </a:r>
          </a:p>
          <a:p>
            <a:r>
              <a:rPr lang="en-US" dirty="0" smtClean="0"/>
              <a:t>KURE Open September 15</a:t>
            </a:r>
            <a:r>
              <a:rPr lang="en-US" baseline="30000" dirty="0" smtClean="0"/>
              <a:t>th</a:t>
            </a:r>
            <a:r>
              <a:rPr lang="en-US" dirty="0" smtClean="0"/>
              <a:t> through October 30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Research Experience preferred</a:t>
            </a:r>
          </a:p>
          <a:p>
            <a:pPr lvl="1"/>
            <a:r>
              <a:rPr lang="en-US" dirty="0" smtClean="0"/>
              <a:t>The KURE program is centered </a:t>
            </a:r>
            <a:r>
              <a:rPr lang="en-US" dirty="0" smtClean="0"/>
              <a:t>on basic </a:t>
            </a:r>
            <a:r>
              <a:rPr lang="en-US" dirty="0" smtClean="0"/>
              <a:t>and translational kidney research.</a:t>
            </a:r>
          </a:p>
          <a:p>
            <a:pPr lvl="1"/>
            <a:r>
              <a:rPr lang="en-US" dirty="0" smtClean="0"/>
              <a:t>Info meeting Sept 15 at 11 am in SE2-302</a:t>
            </a:r>
          </a:p>
          <a:p>
            <a:r>
              <a:rPr lang="en-US" dirty="0" smtClean="0"/>
              <a:t>JGI Open October 18</a:t>
            </a:r>
            <a:r>
              <a:rPr lang="en-US" baseline="30000" dirty="0" smtClean="0"/>
              <a:t>th</a:t>
            </a:r>
            <a:r>
              <a:rPr lang="en-US" dirty="0" smtClean="0"/>
              <a:t> through November 15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Research Experience preferred</a:t>
            </a:r>
          </a:p>
          <a:p>
            <a:pPr lvl="1"/>
            <a:r>
              <a:rPr lang="en-US" dirty="0" smtClean="0"/>
              <a:t>Info meeting Sept 15 at 12 pm in SE2-302</a:t>
            </a:r>
          </a:p>
          <a:p>
            <a:pPr lvl="1"/>
            <a:r>
              <a:rPr lang="en-US" dirty="0" smtClean="0"/>
              <a:t>Genomics, alternative energy, global carbon cycling, and biogeochemistry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128588" y="128588"/>
            <a:ext cx="11844337" cy="6048375"/>
          </a:xfrm>
          <a:prstGeom prst="roundRect">
            <a:avLst/>
          </a:prstGeom>
          <a:noFill/>
          <a:ln w="63500">
            <a:solidFill>
              <a:srgbClr val="2B6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1" y="5641977"/>
            <a:ext cx="3014662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73"/>
          <a:stretch/>
        </p:blipFill>
        <p:spPr>
          <a:xfrm>
            <a:off x="4763322" y="5726224"/>
            <a:ext cx="2665355" cy="9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Travel Info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340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UROC scholars are encouraged to apply to conferences to present their summer research (UROC-H &amp; MARC are required)</a:t>
            </a:r>
          </a:p>
          <a:p>
            <a:r>
              <a:rPr lang="en-US" dirty="0" smtClean="0"/>
              <a:t>Funding </a:t>
            </a:r>
            <a:r>
              <a:rPr lang="en-US" dirty="0"/>
              <a:t>through UROC is not guaranteed, but there are other options</a:t>
            </a:r>
          </a:p>
          <a:p>
            <a:pPr lvl="1"/>
            <a:r>
              <a:rPr lang="en-US" dirty="0"/>
              <a:t>Travel Scholarships through the conference</a:t>
            </a:r>
          </a:p>
          <a:p>
            <a:pPr lvl="1"/>
            <a:r>
              <a:rPr lang="en-US" dirty="0"/>
              <a:t>ASUCM funding available</a:t>
            </a:r>
          </a:p>
          <a:p>
            <a:pPr lvl="1"/>
            <a:r>
              <a:rPr lang="en-US" dirty="0"/>
              <a:t>Mentor/PI sponsorship</a:t>
            </a:r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8588" y="128588"/>
            <a:ext cx="11844337" cy="6048375"/>
          </a:xfrm>
          <a:prstGeom prst="roundRect">
            <a:avLst/>
          </a:prstGeom>
          <a:noFill/>
          <a:ln w="63500">
            <a:solidFill>
              <a:srgbClr val="2B6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1" y="5641977"/>
            <a:ext cx="3014662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73"/>
          <a:stretch/>
        </p:blipFill>
        <p:spPr>
          <a:xfrm>
            <a:off x="4763322" y="5726224"/>
            <a:ext cx="2665355" cy="9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ONT Conf Travel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t="36214" r="6864" b="43004"/>
          <a:stretch/>
        </p:blipFill>
        <p:spPr>
          <a:xfrm>
            <a:off x="269698" y="1153183"/>
            <a:ext cx="11627557" cy="350348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8588" y="128588"/>
            <a:ext cx="11844337" cy="6048375"/>
          </a:xfrm>
          <a:prstGeom prst="roundRect">
            <a:avLst/>
          </a:prstGeom>
          <a:noFill/>
          <a:ln w="63500">
            <a:solidFill>
              <a:srgbClr val="2B6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1" y="5641977"/>
            <a:ext cx="3014662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73"/>
          <a:stretch/>
        </p:blipFill>
        <p:spPr>
          <a:xfrm>
            <a:off x="4763322" y="5726224"/>
            <a:ext cx="2665355" cy="9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8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ONT Conf Travel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t="36214" r="6864" b="43004"/>
          <a:stretch/>
        </p:blipFill>
        <p:spPr>
          <a:xfrm>
            <a:off x="269698" y="1153183"/>
            <a:ext cx="11627557" cy="350348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8588" y="128588"/>
            <a:ext cx="11844337" cy="6048375"/>
          </a:xfrm>
          <a:prstGeom prst="roundRect">
            <a:avLst/>
          </a:prstGeom>
          <a:noFill/>
          <a:ln w="63500">
            <a:solidFill>
              <a:srgbClr val="2B6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1" y="5641977"/>
            <a:ext cx="3014662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73"/>
          <a:stretch/>
        </p:blipFill>
        <p:spPr>
          <a:xfrm>
            <a:off x="4763322" y="5726224"/>
            <a:ext cx="2665355" cy="90147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rot="19347165">
            <a:off x="2725575" y="1629519"/>
            <a:ext cx="2434113" cy="110130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9114531">
            <a:off x="7928850" y="1935555"/>
            <a:ext cx="2198852" cy="73040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8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NT Conf Travel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t="55967" r="6391" b="9931"/>
          <a:stretch/>
        </p:blipFill>
        <p:spPr>
          <a:xfrm>
            <a:off x="422509" y="434799"/>
            <a:ext cx="11280418" cy="578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5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8588" y="128588"/>
            <a:ext cx="11844337" cy="6048375"/>
          </a:xfrm>
          <a:prstGeom prst="roundRect">
            <a:avLst/>
          </a:prstGeom>
          <a:noFill/>
          <a:ln w="63500">
            <a:solidFill>
              <a:srgbClr val="2B6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1" y="5641977"/>
            <a:ext cx="3014662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73"/>
          <a:stretch/>
        </p:blipFill>
        <p:spPr>
          <a:xfrm>
            <a:off x="4763322" y="5726224"/>
            <a:ext cx="2665355" cy="901477"/>
          </a:xfrm>
          <a:prstGeom prst="rect">
            <a:avLst/>
          </a:prstGeom>
        </p:spPr>
      </p:pic>
      <p:pic>
        <p:nvPicPr>
          <p:cNvPr id="9" name="Picture 8" descr="BACK Conf Travel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5293" r="6976" b="84826"/>
          <a:stretch/>
        </p:blipFill>
        <p:spPr>
          <a:xfrm>
            <a:off x="293978" y="663224"/>
            <a:ext cx="11519258" cy="1707443"/>
          </a:xfrm>
          <a:prstGeom prst="rect">
            <a:avLst/>
          </a:prstGeom>
        </p:spPr>
      </p:pic>
      <p:pic>
        <p:nvPicPr>
          <p:cNvPr id="10" name="Picture 9" descr="BACK Conf Travel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3" t="86743" r="8655" b="8692"/>
          <a:stretch/>
        </p:blipFill>
        <p:spPr>
          <a:xfrm>
            <a:off x="359419" y="4357525"/>
            <a:ext cx="11472983" cy="821253"/>
          </a:xfrm>
          <a:prstGeom prst="rect">
            <a:avLst/>
          </a:prstGeom>
        </p:spPr>
      </p:pic>
      <p:pic>
        <p:nvPicPr>
          <p:cNvPr id="15" name="Picture 14" descr="BACK Conf Travel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9" t="15501" r="10442" b="77297"/>
          <a:stretch/>
        </p:blipFill>
        <p:spPr>
          <a:xfrm>
            <a:off x="747889" y="2737553"/>
            <a:ext cx="10696222" cy="124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359</Words>
  <Application>Microsoft Macintosh PowerPoint</Application>
  <PresentationFormat>Widescreen</PresentationFormat>
  <Paragraphs>43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Mangal</vt:lpstr>
      <vt:lpstr>Office Theme</vt:lpstr>
      <vt:lpstr>Scholar Meeting</vt:lpstr>
      <vt:lpstr>Important Info</vt:lpstr>
      <vt:lpstr>Important Dates</vt:lpstr>
      <vt:lpstr>Application Info</vt:lpstr>
      <vt:lpstr>Travel Info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Scholar Meeting</dc:title>
  <dc:creator>Kaylyn Silva</dc:creator>
  <cp:lastModifiedBy>Jorge Arroyo</cp:lastModifiedBy>
  <cp:revision>24</cp:revision>
  <dcterms:created xsi:type="dcterms:W3CDTF">2017-09-07T23:29:53Z</dcterms:created>
  <dcterms:modified xsi:type="dcterms:W3CDTF">2017-09-12T23:12:15Z</dcterms:modified>
</cp:coreProperties>
</file>